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64" r:id="rId7"/>
    <p:sldId id="265" r:id="rId8"/>
    <p:sldId id="266" r:id="rId9"/>
    <p:sldId id="276" r:id="rId10"/>
    <p:sldId id="27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153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801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881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89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530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352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016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93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526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000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426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E84D87A-1BE3-4561-8221-DB762C5F3244}" type="datetimeFigureOut">
              <a:rPr lang="en-AU" smtClean="0"/>
              <a:t>14/12/2024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BB550FE-EB23-4DE5-A95F-7030D932561E}" type="slidenum">
              <a:rPr lang="en-AU" smtClean="0"/>
              <a:t>‹#›</a:t>
            </a:fld>
            <a:endParaRPr lang="en-A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6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nva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Year 7 Film and Media Studies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46838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Lesson 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0432" y="1947672"/>
            <a:ext cx="9866376" cy="3922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To understand the codes and conventions used in movie posters</a:t>
            </a:r>
          </a:p>
          <a:p>
            <a:endParaRPr lang="en-AU" sz="2700" dirty="0"/>
          </a:p>
        </p:txBody>
      </p:sp>
    </p:spTree>
    <p:extLst>
      <p:ext uri="{BB962C8B-B14F-4D97-AF65-F5344CB8AC3E}">
        <p14:creationId xmlns:p14="http://schemas.microsoft.com/office/powerpoint/2010/main" val="2413128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PBL Starter: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1B2078-B218-4B64-A03A-9A0DDBEEE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6987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70C0"/>
                </a:solidFill>
              </a:rPr>
              <a:t>Movie Posters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>
                <a:solidFill>
                  <a:srgbClr val="0070C0"/>
                </a:solidFill>
              </a:rPr>
              <a:t>The purpose of a movie poster is to advertise and persuade audiences to see a movie.</a:t>
            </a:r>
          </a:p>
          <a:p>
            <a:endParaRPr lang="en-AU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AU" sz="3600" dirty="0">
                <a:solidFill>
                  <a:schemeClr val="tx1"/>
                </a:solidFill>
              </a:rPr>
              <a:t>While movie posters will differ in their colour choices and tone, based on genre, there are several conventions that are used in all posters. </a:t>
            </a:r>
          </a:p>
          <a:p>
            <a:pPr marL="0" indent="0">
              <a:buNone/>
            </a:pPr>
            <a:endParaRPr lang="en-AU" sz="3600" dirty="0">
              <a:solidFill>
                <a:schemeClr val="tx1"/>
              </a:solidFill>
            </a:endParaRPr>
          </a:p>
          <a:p>
            <a:endParaRPr lang="en-AU" sz="2800" dirty="0">
              <a:solidFill>
                <a:srgbClr val="0070C0"/>
              </a:solidFill>
            </a:endParaRPr>
          </a:p>
          <a:p>
            <a:endParaRPr lang="en-AU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A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8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Formative Activity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3676851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Label the conventions on the movie poster.</a:t>
            </a:r>
          </a:p>
          <a:p>
            <a:pPr>
              <a:buFontTx/>
              <a:buChar char="-"/>
            </a:pPr>
            <a:r>
              <a:rPr lang="en-AU" dirty="0"/>
              <a:t>Image</a:t>
            </a:r>
          </a:p>
          <a:p>
            <a:pPr>
              <a:buFontTx/>
              <a:buChar char="-"/>
            </a:pPr>
            <a:r>
              <a:rPr lang="en-AU" dirty="0"/>
              <a:t>Title</a:t>
            </a:r>
          </a:p>
          <a:p>
            <a:pPr>
              <a:buFontTx/>
              <a:buChar char="-"/>
            </a:pPr>
            <a:r>
              <a:rPr lang="en-AU" dirty="0"/>
              <a:t>Release Date</a:t>
            </a:r>
          </a:p>
          <a:p>
            <a:pPr>
              <a:buFontTx/>
              <a:buChar char="-"/>
            </a:pPr>
            <a:r>
              <a:rPr lang="en-AU" dirty="0"/>
              <a:t>Actors Names</a:t>
            </a:r>
          </a:p>
          <a:p>
            <a:pPr>
              <a:buFontTx/>
              <a:buChar char="-"/>
            </a:pPr>
            <a:r>
              <a:rPr lang="en-AU" dirty="0"/>
              <a:t>Tagline</a:t>
            </a:r>
          </a:p>
          <a:p>
            <a:pPr>
              <a:buFontTx/>
              <a:buChar char="-"/>
            </a:pPr>
            <a:r>
              <a:rPr lang="en-AU" dirty="0"/>
              <a:t>Institutional Detail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5045" y="1845734"/>
            <a:ext cx="3147712" cy="467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156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Formative Activity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3455986"/>
            <a:ext cx="3676851" cy="14507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Write a few sentences about what genre you think this movie poster is, and why?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5045" y="1845734"/>
            <a:ext cx="3147712" cy="467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777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EFE0F-31D5-8843-AA88-820B478E4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Design Your Own Movie Poster!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16484-913C-D244-8848-85B3F1639FB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1. </a:t>
            </a:r>
            <a:r>
              <a:rPr lang="en-US" u="sng" dirty="0"/>
              <a:t>Design your poster with paper and pen.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D83664-9A10-7548-B5DA-4997C102B1E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2. </a:t>
            </a:r>
            <a:r>
              <a:rPr lang="en-US" u="sng" dirty="0"/>
              <a:t>Create digitally using a poster creator.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Go to </a:t>
            </a:r>
            <a:r>
              <a:rPr lang="en-US" dirty="0">
                <a:hlinkClick r:id="rId2"/>
              </a:rPr>
              <a:t>www.canva.com</a:t>
            </a:r>
            <a:endParaRPr lang="en-US" dirty="0"/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Type ‘movie poster’ into the search bar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Find a template you like and select ‘edit’</a:t>
            </a:r>
          </a:p>
          <a:p>
            <a:pPr marL="457200" indent="-457200">
              <a:buFont typeface="+mj-lt"/>
              <a:buAutoNum type="alphaUcPeriod"/>
            </a:pPr>
            <a:r>
              <a:rPr lang="en-AU" dirty="0"/>
              <a:t>Click on the element you want to edit and then choose your own font, font colour and size</a:t>
            </a:r>
          </a:p>
          <a:p>
            <a:pPr marL="457200" indent="-457200">
              <a:buFont typeface="+mj-lt"/>
              <a:buAutoNum type="alphaUcPeriod"/>
            </a:pPr>
            <a:r>
              <a:rPr lang="en-AU" dirty="0"/>
              <a:t>If you want to change the picture you can do this too and add your own</a:t>
            </a:r>
          </a:p>
          <a:p>
            <a:pPr marL="457200" indent="-457200">
              <a:buFont typeface="+mj-lt"/>
              <a:buAutoNum type="alphaUcPeriod"/>
            </a:pPr>
            <a:r>
              <a:rPr lang="en-AU" dirty="0"/>
              <a:t>Use the snipping tool to snip out your design and save it to your documents folder</a:t>
            </a:r>
          </a:p>
        </p:txBody>
      </p:sp>
    </p:spTree>
    <p:extLst>
      <p:ext uri="{BB962C8B-B14F-4D97-AF65-F5344CB8AC3E}">
        <p14:creationId xmlns:p14="http://schemas.microsoft.com/office/powerpoint/2010/main" val="4240609230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F90A4E197C3A4697BD6C68CC8B6F71" ma:contentTypeVersion="14" ma:contentTypeDescription="Create a new document." ma:contentTypeScope="" ma:versionID="2b86051c6ec669e2260d0c57264dbeed">
  <xsd:schema xmlns:xsd="http://www.w3.org/2001/XMLSchema" xmlns:xs="http://www.w3.org/2001/XMLSchema" xmlns:p="http://schemas.microsoft.com/office/2006/metadata/properties" xmlns:ns3="218b168b-b0a9-4535-9ca0-97cf1f820919" xmlns:ns4="93cb0298-ba45-404c-af9a-bc4c446c4ff6" targetNamespace="http://schemas.microsoft.com/office/2006/metadata/properties" ma:root="true" ma:fieldsID="bc9f8e379a41ecc8069c5a848d9bee78" ns3:_="" ns4:_="">
    <xsd:import namespace="218b168b-b0a9-4535-9ca0-97cf1f820919"/>
    <xsd:import namespace="93cb0298-ba45-404c-af9a-bc4c446c4f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8b168b-b0a9-4535-9ca0-97cf1f8209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cb0298-ba45-404c-af9a-bc4c446c4ff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68B7B81-E39D-4510-8BB3-E54C1043C5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8b168b-b0a9-4535-9ca0-97cf1f820919"/>
    <ds:schemaRef ds:uri="93cb0298-ba45-404c-af9a-bc4c446c4f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AF6E04-6490-44E5-95CC-B1BF86061B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AA5580-DDB8-4D25-B3E2-0E85264E18D7}">
  <ds:schemaRefs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218b168b-b0a9-4535-9ca0-97cf1f820919"/>
    <ds:schemaRef ds:uri="http://www.w3.org/XML/1998/namespace"/>
    <ds:schemaRef ds:uri="http://purl.org/dc/terms/"/>
    <ds:schemaRef ds:uri="93cb0298-ba45-404c-af9a-bc4c446c4f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207</Words>
  <Application>Microsoft Macintosh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1_Retrospect</vt:lpstr>
      <vt:lpstr>Year 7 Film and Media Studies</vt:lpstr>
      <vt:lpstr>Lesson Goal</vt:lpstr>
      <vt:lpstr>PBL Starter:</vt:lpstr>
      <vt:lpstr>Movie Posters</vt:lpstr>
      <vt:lpstr>Formative Activity</vt:lpstr>
      <vt:lpstr>Formative Activity</vt:lpstr>
      <vt:lpstr>Design Your Own Movie Poster!</vt:lpstr>
    </vt:vector>
  </TitlesOfParts>
  <Company>Queensland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7 Film and Media Studies</dc:title>
  <dc:creator>CLARK, Megan (mclar127)</dc:creator>
  <cp:lastModifiedBy>Peter Marshall</cp:lastModifiedBy>
  <cp:revision>22</cp:revision>
  <dcterms:created xsi:type="dcterms:W3CDTF">2021-03-02T13:48:55Z</dcterms:created>
  <dcterms:modified xsi:type="dcterms:W3CDTF">2024-12-14T03:56:22Z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0x010100E5F90A4E197C3A4697BD6C68CC8B6F71</vt:lpwstr>
  </property>
</Properties>
</file>